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64D4-612E-46CE-8A28-D1B7F041A33A}" type="datetimeFigureOut">
              <a:rPr lang="en-IE" smtClean="0"/>
              <a:pPr/>
              <a:t>27/08/2015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5C2E-10F4-4672-BBF8-76F5FC4E74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64D4-612E-46CE-8A28-D1B7F041A33A}" type="datetimeFigureOut">
              <a:rPr lang="en-IE" smtClean="0"/>
              <a:pPr/>
              <a:t>27/08/2015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5C2E-10F4-4672-BBF8-76F5FC4E74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64D4-612E-46CE-8A28-D1B7F041A33A}" type="datetimeFigureOut">
              <a:rPr lang="en-IE" smtClean="0"/>
              <a:pPr/>
              <a:t>27/08/2015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5C2E-10F4-4672-BBF8-76F5FC4E74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64D4-612E-46CE-8A28-D1B7F041A33A}" type="datetimeFigureOut">
              <a:rPr lang="en-IE" smtClean="0"/>
              <a:pPr/>
              <a:t>27/08/2015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5C2E-10F4-4672-BBF8-76F5FC4E74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64D4-612E-46CE-8A28-D1B7F041A33A}" type="datetimeFigureOut">
              <a:rPr lang="en-IE" smtClean="0"/>
              <a:pPr/>
              <a:t>27/08/2015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5C2E-10F4-4672-BBF8-76F5FC4E74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64D4-612E-46CE-8A28-D1B7F041A33A}" type="datetimeFigureOut">
              <a:rPr lang="en-IE" smtClean="0"/>
              <a:pPr/>
              <a:t>27/08/2015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5C2E-10F4-4672-BBF8-76F5FC4E74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64D4-612E-46CE-8A28-D1B7F041A33A}" type="datetimeFigureOut">
              <a:rPr lang="en-IE" smtClean="0"/>
              <a:pPr/>
              <a:t>27/08/2015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5C2E-10F4-4672-BBF8-76F5FC4E74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64D4-612E-46CE-8A28-D1B7F041A33A}" type="datetimeFigureOut">
              <a:rPr lang="en-IE" smtClean="0"/>
              <a:pPr/>
              <a:t>27/08/2015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5C2E-10F4-4672-BBF8-76F5FC4E74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64D4-612E-46CE-8A28-D1B7F041A33A}" type="datetimeFigureOut">
              <a:rPr lang="en-IE" smtClean="0"/>
              <a:pPr/>
              <a:t>27/08/2015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5C2E-10F4-4672-BBF8-76F5FC4E74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64D4-612E-46CE-8A28-D1B7F041A33A}" type="datetimeFigureOut">
              <a:rPr lang="en-IE" smtClean="0"/>
              <a:pPr/>
              <a:t>27/08/2015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5C2E-10F4-4672-BBF8-76F5FC4E74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64D4-612E-46CE-8A28-D1B7F041A33A}" type="datetimeFigureOut">
              <a:rPr lang="en-IE" smtClean="0"/>
              <a:pPr/>
              <a:t>27/08/2015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5C2E-10F4-4672-BBF8-76F5FC4E74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564D4-612E-46CE-8A28-D1B7F041A33A}" type="datetimeFigureOut">
              <a:rPr lang="en-IE" smtClean="0"/>
              <a:pPr/>
              <a:t>27/08/2015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F5C2E-10F4-4672-BBF8-76F5FC4E74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7904"/>
            <a:ext cx="9144000" cy="6470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63380"/>
            <a:ext cx="2536205" cy="565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8698"/>
            <a:ext cx="9143999" cy="6476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48680"/>
            <a:ext cx="2536205" cy="565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neville.reilly</dc:creator>
  <cp:lastModifiedBy>Fran Meggs</cp:lastModifiedBy>
  <cp:revision>2</cp:revision>
  <dcterms:created xsi:type="dcterms:W3CDTF">2012-05-08T09:02:45Z</dcterms:created>
  <dcterms:modified xsi:type="dcterms:W3CDTF">2015-08-27T14:55:47Z</dcterms:modified>
</cp:coreProperties>
</file>